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6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ED2334-B15B-4244-A2F6-63754557FD1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3D9568B-6584-418F-A04E-B48A2E64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assgeodata.gmu.edu/CropScap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arm.ewg.org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anta.com/busines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UcFOPoUSC1R03O1vixWFPeAoUo&amp;usp=shar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r-consortium.net/To%20Migrate%20or%20Not%20to%20Migrate%20(Mobility%20in%20US%20Ag%20PPT)%20(002)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idr-consortium.net/literaturereview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drive.google.com/file/d/0B4WrqN63q6r_QXo3bGxaZ2RfbzA/view?usp=sharing" TargetMode="External"/><Relationship Id="rId4" Type="http://schemas.openxmlformats.org/officeDocument/2006/relationships/hyperlink" Target="https://drive.google.com/file/d/0B4WrqN63q6r_LUhGSTE2ZVZ0UG8/view?usp=sha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dr-consortium.net/DairyTrend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dr-consortium.net/Ag%20Trends%20Water.html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dr-consortium.net/AgTrendsNewTechnologie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dr-consortium.net/DataM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armplenty.com/croptrend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roptrends.virot.me/main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gus.org/Commercial/Links/CommFeedlotRpt.aspx" TargetMode="External"/><Relationship Id="rId2" Type="http://schemas.openxmlformats.org/officeDocument/2006/relationships/hyperlink" Target="https://www.cattlemaps.com/feedlot-director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local-food-directories/onfarm" TargetMode="External"/><Relationship Id="rId2" Type="http://schemas.openxmlformats.org/officeDocument/2006/relationships/hyperlink" Target="https://www.ams.usda.gov/services/local-regional/food-directories-listing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s.usda.gov/data-products/food-environment-atlas/go-to-the-atl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gcensus.usda.gov/Publications/2012/Online_Resources/Ag_Census_Web_Maps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cfh.org/h-2a-guest-worker-m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oreignlaborcert.doleta.gov/pdf/PerformanceData/2017/H-2A_Selected%20Statistics_FY2017_Q3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cert.doleta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46D9-E779-41F6-9DCA-077472D5F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Ag Data to Know What is Happening Region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9532D-35AD-4591-B57C-22864ADE1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Jessica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Castañeda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Educational Consultant-Spark Innovations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DD5B2-CF1F-4667-97FF-D2E85BCF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29" y="441286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B943-333A-4E57-96E9-0901357F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hlinkClick r:id="rId2"/>
              </a:rPr>
              <a:t>Crop Scape</a:t>
            </a:r>
            <a:r>
              <a:rPr lang="en-US" sz="5300" dirty="0"/>
              <a:t>- Cropland Data Layer- USDA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7D55-B13E-4F7E-B8DB-7A6353391E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View specific places and what crops are available by address</a:t>
            </a:r>
          </a:p>
          <a:p>
            <a:r>
              <a:rPr lang="en-US" dirty="0"/>
              <a:t>View summary reports of what a county or a region has. </a:t>
            </a:r>
          </a:p>
          <a:p>
            <a:r>
              <a:rPr lang="en-US" dirty="0"/>
              <a:t>View changes from one year to another in land use</a:t>
            </a:r>
          </a:p>
          <a:p>
            <a:r>
              <a:rPr lang="en-US" dirty="0"/>
              <a:t>Identify crops at the pixel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64CF9-A408-4FEA-B85C-89B6FE4F3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288" y="2487184"/>
            <a:ext cx="4754562" cy="3391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C14C4-822A-4981-B9F0-6B414619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40552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BF24-4999-497A-A869-A686A61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hlinkClick r:id="rId2"/>
              </a:rPr>
              <a:t>Farm Subsidy Database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55FB-D4A5-407A-8043-7A6558983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names of farmers who have received subsidies</a:t>
            </a:r>
          </a:p>
          <a:p>
            <a:r>
              <a:rPr lang="en-US" dirty="0"/>
              <a:t>Learn how they have changed</a:t>
            </a:r>
          </a:p>
          <a:p>
            <a:r>
              <a:rPr lang="en-US" dirty="0"/>
              <a:t>Search by state</a:t>
            </a:r>
          </a:p>
          <a:p>
            <a:r>
              <a:rPr lang="en-US" dirty="0"/>
              <a:t>See state statistics by crop area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40AA27-204E-4DF9-8CFE-14A85629B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288" y="2807891"/>
            <a:ext cx="4754562" cy="2750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A08BA-98BA-412D-ABCE-7A3E7A980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0727-6B0E-4771-8A00-4EEBEC06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hlinkClick r:id="rId2"/>
              </a:rPr>
              <a:t>MANTA</a:t>
            </a:r>
            <a:r>
              <a:rPr lang="en-US" sz="7200" dirty="0"/>
              <a:t>- Business white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B800F-B531-406B-8F34-BBC6D0D680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3087707"/>
            <a:ext cx="4754563" cy="21907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368FDF-93D2-4153-A1D9-381B887922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214585"/>
            <a:ext cx="4754562" cy="3936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B5BDA-B067-4137-8E86-8AACB57D2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88CF-403E-435A-802C-EFB113D2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Google Maps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381802-AAF0-4BAF-A570-8E130FCD4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8171" y="2193925"/>
            <a:ext cx="4738170" cy="39782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8668B4-F957-444F-AD85-F1DEAB2C81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them to log in key farms</a:t>
            </a:r>
          </a:p>
          <a:p>
            <a:r>
              <a:rPr lang="en-US" dirty="0"/>
              <a:t>Keep data of visits on private maps</a:t>
            </a:r>
          </a:p>
          <a:p>
            <a:r>
              <a:rPr lang="en-US" dirty="0"/>
              <a:t>Use them as GPS out in the field to stay organized</a:t>
            </a:r>
          </a:p>
          <a:p>
            <a:r>
              <a:rPr lang="en-US" dirty="0"/>
              <a:t>Helpful when organizing recruiting efforts and sweeps</a:t>
            </a:r>
          </a:p>
          <a:p>
            <a:r>
              <a:rPr lang="en-US" dirty="0">
                <a:hlinkClick r:id="rId3"/>
              </a:rPr>
              <a:t>https://drive.google.com/open?id=1CUcFOPoUSC1R03O1vixWFPeAoUo&amp;usp=sharing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02995-F98A-4014-B45F-54F1BD31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297C3-6A69-40F2-8E53-8BC9BC2E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Using Google Earth to view areas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1A8C35-B595-44BD-8A6C-86B5798F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633" y="2120900"/>
            <a:ext cx="6643084" cy="405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A0198-2D09-4837-88D9-16B8CE9E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8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5A3A-02F3-4D46-8D07-D7A27B22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Google to search about ag in your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AFD96-4140-4A73-8A34-F2176DA21F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forget the power of a good search</a:t>
            </a:r>
          </a:p>
          <a:p>
            <a:r>
              <a:rPr lang="en-US" dirty="0"/>
              <a:t>If things are changing most likely there is an explanation in a local news report. </a:t>
            </a:r>
          </a:p>
          <a:p>
            <a:endParaRPr lang="en-US" dirty="0"/>
          </a:p>
          <a:p>
            <a:r>
              <a:rPr lang="en-US" dirty="0"/>
              <a:t>Worker numbers are changing nationwide. </a:t>
            </a:r>
            <a:r>
              <a:rPr lang="en-US" dirty="0">
                <a:hlinkClick r:id="rId2"/>
              </a:rPr>
              <a:t>View the IRRC lit review to learn more. </a:t>
            </a:r>
            <a:endParaRPr lang="en-US" dirty="0"/>
          </a:p>
          <a:p>
            <a:r>
              <a:rPr lang="en-US" dirty="0"/>
              <a:t>View </a:t>
            </a:r>
            <a:r>
              <a:rPr lang="en-US" dirty="0">
                <a:hlinkClick r:id="rId3"/>
              </a:rPr>
              <a:t>Powerpoint</a:t>
            </a:r>
            <a:endParaRPr lang="en-US" dirty="0"/>
          </a:p>
          <a:p>
            <a:r>
              <a:rPr lang="en-US" dirty="0">
                <a:hlinkClick r:id="rId4"/>
              </a:rPr>
              <a:t>Colorado</a:t>
            </a:r>
            <a:r>
              <a:rPr lang="en-US" dirty="0"/>
              <a:t>- workers</a:t>
            </a:r>
          </a:p>
          <a:p>
            <a:r>
              <a:rPr lang="en-US" dirty="0">
                <a:hlinkClick r:id="rId5"/>
              </a:rPr>
              <a:t>LA</a:t>
            </a:r>
            <a:r>
              <a:rPr lang="en-US" dirty="0"/>
              <a:t>- ag update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EAA197-5002-4159-9DAA-12DC14203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64288" y="2966532"/>
            <a:ext cx="4754562" cy="2433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5BD99-236C-4203-921F-EAFB812E9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7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49D9-6EE8-4A5F-B95E-F0BB888D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IRRC Ag Trends Resources- Dairy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80CC-57F3-425D-9B04-99AC88FC02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http://www.idr-consortium.net/DairyTrends.html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FD47D5-FF1C-481D-A9E1-612616D76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5252" y="2193925"/>
            <a:ext cx="4132634" cy="397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7E4738-EFFA-41FF-9686-8204FFECE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21" y="2950146"/>
            <a:ext cx="3809391" cy="3361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99274-1AE0-4A11-9C40-4C586DB8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49D9-6EE8-4A5F-B95E-F0BB888D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IRRC Ag Trends Resources-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 Petroleum and Water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ACCF6E-878A-4CFF-B2A2-FF60324E26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4001331"/>
            <a:ext cx="4754563" cy="3634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0D9831-7FB4-49F1-95FF-B0C3BE9185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801138"/>
            <a:ext cx="4754562" cy="276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758DC-756D-4E3D-A6D1-8E0826842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59429"/>
            <a:ext cx="5181600" cy="421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9D2E3-AD92-47DE-ACA6-A4C6CB942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ED27-2BB9-4E09-84A4-3D0165C7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IRRC Ag Trends- New Technologies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D2385-3885-42BF-8DB2-5FE88AAE49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430736"/>
            <a:ext cx="4754563" cy="35046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C962C2-02AB-4C58-9F7B-2B02E0B08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22270" y="2193925"/>
            <a:ext cx="4238598" cy="3978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A04F4-13D0-4223-B5BC-2649A48DC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6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FF5D-6D86-441D-AA49-59EDA074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hlinkClick r:id="rId2"/>
              </a:rPr>
              <a:t>IRRC- State Profiles</a:t>
            </a:r>
            <a:endParaRPr lang="en-US" sz="7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1B93AA-2AEA-46C1-A77D-B5E3F87F7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975" y="2120900"/>
            <a:ext cx="7528400" cy="405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AAAC0-9CEA-42EA-A05D-B6814D112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53F2-35F6-49B9-A5C5-7C68A09C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agriculture </a:t>
            </a:r>
            <a:br>
              <a:rPr lang="en-US" dirty="0"/>
            </a:br>
            <a:r>
              <a:rPr lang="en-US" dirty="0"/>
              <a:t>is in your area?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0AE9B-2D0D-4C9A-9E58-C25E57299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6056" y="2778125"/>
            <a:ext cx="3962400" cy="28098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2599-8312-43C6-BF0E-A92DEE9CD2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Why do workers come to your area?</a:t>
            </a:r>
          </a:p>
          <a:p>
            <a:r>
              <a:rPr lang="en-US" dirty="0"/>
              <a:t>What kind of work are they doing?</a:t>
            </a:r>
          </a:p>
          <a:p>
            <a:r>
              <a:rPr lang="en-US" dirty="0"/>
              <a:t>What changes are happening in the region?</a:t>
            </a:r>
          </a:p>
          <a:p>
            <a:r>
              <a:rPr lang="en-US" dirty="0"/>
              <a:t>Are you aware of how agriculture continues to change in the Panhandle?</a:t>
            </a:r>
          </a:p>
          <a:p>
            <a:r>
              <a:rPr lang="en-US" dirty="0"/>
              <a:t>How do you work with growers/employers?</a:t>
            </a:r>
          </a:p>
          <a:p>
            <a:r>
              <a:rPr lang="en-US" dirty="0"/>
              <a:t>What is your strategy for recruiting OSY?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5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AB43-C823-4B1F-BFEB-B68DA4CF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hlinkClick r:id="rId2"/>
              </a:rPr>
              <a:t>Farm Plenty Local Crop Trends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08C5-2D4A-47B7-B887-894B74926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top crops in a localized area. </a:t>
            </a:r>
          </a:p>
          <a:p>
            <a:r>
              <a:rPr lang="en-US" dirty="0"/>
              <a:t>View how the prices of the crops have grown and the percentage of the acres in an area.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87BB4-D7D1-4705-8562-1B0DACDAF3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288" y="2198062"/>
            <a:ext cx="4754562" cy="397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3E76D-47CE-4B79-8AAA-066BBBBDA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756-968A-495F-998D-439218EE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hlinkClick r:id="rId2"/>
              </a:rPr>
              <a:t>Crop Trends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B972-A194-41A5-9993-1EC23F709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Maps of where specific things are grown across the country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50F89-7E0C-4A3E-A02D-114626D8A2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288" y="2521545"/>
            <a:ext cx="4754562" cy="3323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B3EB7-0A5A-47F3-8F46-B801A161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67F9-9C08-4DF9-A0A7-02DB31D7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Contact Information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FA852C-B8A3-4696-A623-EBABAC197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5" y="1671855"/>
            <a:ext cx="9965374" cy="42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34D6-40B5-4938-954A-840E347C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Feedlot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A777-BB51-4A8F-9391-E7A8FFEBB1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https://www.cattlemaps.com/feedlot-directory/</a:t>
            </a:r>
            <a:endParaRPr lang="en-US" sz="3200" dirty="0"/>
          </a:p>
          <a:p>
            <a:r>
              <a:rPr lang="en-US" sz="3200" dirty="0">
                <a:hlinkClick r:id="rId3"/>
              </a:rPr>
              <a:t>https://www.angus.org/Commercial/Links/CommFeedlotRpt.aspx</a:t>
            </a:r>
            <a:endParaRPr lang="en-US" sz="3200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125E3D-5CCF-4268-8A2A-1E1356205E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3686" y="2194560"/>
            <a:ext cx="4754562" cy="3712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3701-F91C-464E-A19A-967A919B6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C9F1-2D1E-4A90-93AF-4EFD5187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Food Directory </a:t>
            </a:r>
            <a:r>
              <a:rPr lang="en-US" sz="9600" dirty="0"/>
              <a:t>listings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7E24-D806-4D2D-8605-00CCBE1A5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https://www.ams.usda.gov/services/local-regional/food-directories-listings</a:t>
            </a:r>
            <a:endParaRPr lang="en-US" dirty="0"/>
          </a:p>
          <a:p>
            <a:r>
              <a:rPr lang="en-US" dirty="0"/>
              <a:t>Local food directory- farms- </a:t>
            </a:r>
            <a:r>
              <a:rPr lang="en-US" dirty="0">
                <a:hlinkClick r:id="rId3"/>
              </a:rPr>
              <a:t>https://www.ams.usda.gov/local-food-directories/onfarm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5DBEF4-8556-495B-A62B-E130C8FFC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14529" y="2193925"/>
            <a:ext cx="4254079" cy="397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725B1-D0A0-49F3-B14A-D8078D3D0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4164-F438-4047-8A90-4D081DDD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USDA Atlas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8C3D-F7EC-4A54-AA05-0F67572512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https://www.ers.usda.gov/data-products/food-environment-atlas/go-to-the-atlas/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B6DFC-DC04-48A8-9C70-84F934BE4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8382" y="2193925"/>
            <a:ext cx="4326374" cy="397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5507A-7417-41B0-96D6-EC068D55C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7807-AD90-402B-8674-CAB4187A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Ag Census Web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3DA8-F5E1-4500-A742-8AB3CB162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https://www.agcensus.usda.gov/Publications/2012/Online_Resources/Ag_Census_Web_Maps/index.php</a:t>
            </a:r>
            <a:endParaRPr lang="en-US" sz="3200" dirty="0"/>
          </a:p>
          <a:p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7687EF-B008-42EC-BA35-A1DC40293F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9117" y="2193925"/>
            <a:ext cx="4644904" cy="397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8519A-AFBE-4CE1-88FF-B67FC185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7D0D3C-820B-4C09-A6FA-EDADE6F0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hlinkClick r:id="rId2"/>
              </a:rPr>
              <a:t>New H2A Map- Farm Listings</a:t>
            </a:r>
            <a:endParaRPr lang="en-US" sz="6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1F3F6F-E5C5-4313-9ADE-9B7E841C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4792" y="2120900"/>
            <a:ext cx="6228765" cy="405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7B6CBC-6516-4AD4-8038-B63685B7A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5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3253-CA46-4856-B6C0-715A3069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hlinkClick r:id="rId2"/>
              </a:rPr>
              <a:t>Projected H2A 2017 reports</a:t>
            </a:r>
            <a:endParaRPr lang="en-US" sz="7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BEA8B-E3E7-4587-B153-ED90D4075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0207" y="2193925"/>
            <a:ext cx="4574099" cy="39782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3BA366-C54B-418C-9E2C-9FEBC1EDB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93656" y="2616200"/>
            <a:ext cx="4695825" cy="313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8F1A3-6194-4D35-841C-83C6EC8AC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3253-CA46-4856-B6C0-715A3069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hlinkClick r:id="rId2"/>
              </a:rPr>
              <a:t>Icert Portal</a:t>
            </a:r>
            <a:endParaRPr lang="en-US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4D497-36E9-443C-BA59-1129C6FE1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429967"/>
            <a:ext cx="4754563" cy="35061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63F148-6F2D-4728-802D-2D8409C104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this to keep up with new listings of H2A farms and the details of where workers will live, work and what they will be doing. </a:t>
            </a:r>
          </a:p>
          <a:p>
            <a:r>
              <a:rPr lang="en-US" dirty="0"/>
              <a:t>The numbers of H2a workers keep rising all over.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3E5E9-FE38-486E-85E0-4351C525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92" y="227489"/>
            <a:ext cx="1352381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9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444</TotalTime>
  <Words>494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Rockwell</vt:lpstr>
      <vt:lpstr>Rockwell Condensed</vt:lpstr>
      <vt:lpstr>Wingdings</vt:lpstr>
      <vt:lpstr>Wood Type</vt:lpstr>
      <vt:lpstr>Using Ag Data to Know What is Happening Region 16</vt:lpstr>
      <vt:lpstr>What kind of agriculture  is in your area?</vt:lpstr>
      <vt:lpstr>Feedlot Directories</vt:lpstr>
      <vt:lpstr>Food Directory listings</vt:lpstr>
      <vt:lpstr>USDA Atlas Maps</vt:lpstr>
      <vt:lpstr>Ag Census Web Maps</vt:lpstr>
      <vt:lpstr>New H2A Map- Farm Listings</vt:lpstr>
      <vt:lpstr>Projected H2A 2017 reports</vt:lpstr>
      <vt:lpstr>Icert Portal</vt:lpstr>
      <vt:lpstr>Crop Scape- Cropland Data Layer- USDA </vt:lpstr>
      <vt:lpstr>Farm Subsidy Database</vt:lpstr>
      <vt:lpstr>MANTA- Business white pages</vt:lpstr>
      <vt:lpstr>Google Maps</vt:lpstr>
      <vt:lpstr>Using Google Earth to view areas</vt:lpstr>
      <vt:lpstr>Using Google to search about ag in your state</vt:lpstr>
      <vt:lpstr>IRRC Ag Trends Resources- Dairy </vt:lpstr>
      <vt:lpstr>IRRC Ag Trends Resources-  Petroleum and Water </vt:lpstr>
      <vt:lpstr>IRRC Ag Trends- New Technologies</vt:lpstr>
      <vt:lpstr>IRRC- State Profiles</vt:lpstr>
      <vt:lpstr>Farm Plenty Local Crop Trends</vt:lpstr>
      <vt:lpstr>Crop Trends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 Lot Directory</dc:title>
  <dc:creator>Jessica Castanda</dc:creator>
  <cp:lastModifiedBy>Pedro</cp:lastModifiedBy>
  <cp:revision>15</cp:revision>
  <dcterms:created xsi:type="dcterms:W3CDTF">2017-08-22T14:02:04Z</dcterms:created>
  <dcterms:modified xsi:type="dcterms:W3CDTF">2018-05-02T19:59:38Z</dcterms:modified>
</cp:coreProperties>
</file>